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</p:sldIdLst>
  <p:sldSz cx="12192000" cy="6858000"/>
  <p:notesSz cx="6858000" cy="9144000"/>
  <p:photoAlbum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267FD-6221-331B-D3D7-28E6986B7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DB844-5D32-FC4D-D134-772E05B54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AC3E-2123-30ED-8F79-EA9BD51A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8E853-B993-466F-F48D-9DF732D0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C8F88-EF01-4E2A-A45A-BD5BA47A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DF98-3E21-04C6-5207-F534FC3F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75E23-C579-B716-DAFF-05C2DD9C1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633F5-AF34-8260-A686-C31E84881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BD4A0-83DC-A781-C363-800B6C465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A6E65-5D07-738E-56E7-1E5B60E59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3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25B323-786F-D241-71BB-431EEA948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57702-6D13-AD54-F2D8-BA9665FC3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F06E6-932C-FF2F-C10E-A016036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7EEBC-2B41-B152-62C2-A8E248D8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580C3-D265-6BDC-3F8F-1258A682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C5F5D-5407-2FA9-738E-314DCC4B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EB770-B4CE-C266-BB78-7381CF066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045-3FB4-5895-93C8-78B5B858D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71160-CB73-297C-3E30-2FEA0825B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A2504-CC0D-0DFB-3968-31A6F97E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24A0-8308-7F81-C81C-12E98347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6288F-077C-EE2D-BCCB-4464F5AFF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D1F3F-1E7A-17E5-8472-3F3C5CD36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E73C-13C2-0305-C553-2AB16C800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D2BA1-D289-07E4-ABBC-F79F894F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4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9C3E-694E-64A0-17A6-6A9D75F9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2A069-B984-302E-6C06-0E7383287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082947-4EEC-3CFC-6A08-CE6F52231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2EB2D-1FD6-DDCE-A995-5104E6F6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ACBA1-1B6F-5AEF-CDBB-023C8358B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976AD-7573-8D29-8C40-60CE7C27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0BE3-764F-33E2-DF90-DD14550F9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32E6E-8C73-8AED-9A73-9C330CF25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4587D-784C-7F3A-093B-4A786D351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A26E93-5B80-EA91-AEED-757F6D48C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BEA0B-6574-DC08-1570-4C4B13907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C09E3-CF46-36B1-2111-8AF82BC1A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21D24-6F36-C05C-4A19-260069A3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18F-5130-10C6-B63F-8FBB288E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D1AD6-05C7-D364-CE5E-EE656BEE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622FD-3239-BEC9-D290-2307228A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B34D6-EE38-AA42-D3CF-842F96D6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BE518-005F-B654-A606-4585A44F7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6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8372C-F4F0-7FF0-E7FE-86FADC108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D59C27-C0CB-D757-AB85-51747949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3009F-4A12-C6EF-58B8-FB3A7D99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1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B9A2-46FF-5B2E-A836-AA423AF62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4AE6E-73B6-1DDA-858A-2A7289C00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5492-0859-34A3-4ED4-21FAD74C8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C9797-4218-5458-F3C3-427453A8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F054B-31EA-DB91-8E95-92B13793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27868-E72E-39DD-0A13-CB784B69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1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85581-BC3E-10E0-1A54-ECF61606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9FBFCC-D7F9-18B4-64AD-59E0651BA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CE674-5E1A-9AD9-01D6-0CC37ACB4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36CAE-17C5-C4FC-1F2B-167CE9B32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E7FC4-45DB-FED2-B10E-CC26290E9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3BB6F-A1A7-A93B-A884-083BF6939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4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1EA18-93DF-CC58-6FD5-A688602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20EE0-5CC3-500D-BC91-E914A2E2B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7ACE0-B8A2-206C-61B7-1F7C7A471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842AB6-CF38-4BBF-83F9-38946091D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BB1F6-DB5E-ACC8-BD5F-7FF15B57B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FF089-2D81-C425-36A8-6705F2CB7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BDAF6E-078E-4276-935A-434A2EEDC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32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8285ACE9-A186-2E5D-5334-292999DA11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4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633C66A5-A812-B535-6C54-5CBA3BF5C4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7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54ED1441-4A3D-E572-68BA-3BD09CF6B2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275127F7-152F-8F62-692D-03B60474C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12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0EE43816-A83E-910A-BCC4-E359526EDE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60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18265FBC-F7F8-D92C-C0CB-C19FE2B14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4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1EDA0BC3-E94B-2446-D00D-BA60A5313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08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6200ED88-4D03-ED2F-C99E-EBC1CE189E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16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C3986EF2-07CF-DD17-A343-C7C59B74C1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24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790B394E-395F-100B-8F5B-7D0790435E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76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69588D3B-DA89-9138-E185-B84913FD72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4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ADC93987-B36D-6A68-8A80-BBFCE04142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84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B22F0146-8AC2-3F39-DC6D-CD2128F49E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61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4033BCA7-6FE5-5A20-A3A4-617253B2EF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02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A855969D-90C2-AE89-1F0B-65FCB54510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9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160C5094-8135-1E75-5D18-230AEEBF02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67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E67421B2-626F-9AD3-A5E3-71BD87D0CF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54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E57D3E0E-75A9-BFDE-6CD5-843B688A03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60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E60DEC14-DC2C-8AEB-C39B-5DEBE7186B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61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3EC89090-514B-C5E0-6B10-50AA312B6C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31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6C26FD2C-CD01-BC5F-6C64-087E2902C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7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8548E6CC-6A2B-9AE3-F806-481ED3D7A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3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BCB1EEF3-2455-FA11-2992-A2EAF03F29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58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3B99850A-D4BC-76FA-2F3F-6E041D06C0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13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335677D5-3F59-493F-0171-7A7F7BCF0C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97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530695C8-0B86-DFA3-6477-FCFD3B4C80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3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56847923-7633-5560-A9D3-981F53B202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10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FFDECFD9-D066-5561-8EAE-062EED6B44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39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81263365-59C5-C96A-690B-B75897F8A8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68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08FC15B3-703C-9FB2-F4D4-967E3203C6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90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50BFA2BA-DF9C-EC13-AD5E-2E389ED2A6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22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1136AFA6-F236-A9C0-2466-6C4E4F5A16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13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0DEC8BB7-44A1-20BA-6362-0A4EAF303D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6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F88C3AE3-6E8F-74F3-4241-5A356BDFCF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97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CC905AC9-15D0-87F8-2FC7-3A36021BAD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2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6903CFBF-C3F9-7DD1-8E3B-71C15B909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3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19F7857C-06A8-18AA-96D0-19E2C6C37E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88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BD36AD94-849D-6BEE-26C6-2E62ECFD30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04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17C08CDB-5275-6073-F081-73BB8784FF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00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5E545609-D051-6684-08F4-550AF24F5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85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95730F7C-330A-25F9-0827-5BC507C812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59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8433752A-46B6-2850-DFB2-1BD6D35D77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62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A9B75347-709A-60CD-8812-CAFD17BB7E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01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4AD5D23C-B72F-B387-6971-ABC0A3C72C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88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0EE14B63-8E6C-FFF5-5C48-26A6238C0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4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1FC12299-D748-91A3-982D-788B6ADCBF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27331993-9753-84CD-BA50-F917D15E2F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13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9EDCF5D4-E8DB-25B2-F86D-A80EDC3DE3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600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4C4FD17D-4E05-51BF-DE34-58A9E7CB20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21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F1EA8835-56CB-F6F4-47BB-9ED55EE6C8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80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2C0C6C43-71DD-0C40-3F42-1D37CEBDC0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16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1A2F1432-3052-076E-44BB-0C659C52D2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537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EC6761ED-41D4-82EB-4671-ED19F775A1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2ED5559D-4725-9D7F-F541-6B9FAD52E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065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37A98030-1FB4-07A0-BFC0-5C89A59E07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620B4839-F293-7D75-E2A4-CF9E09D1C4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760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9893C5A8-7728-CF92-BF2C-DE113E2426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89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DA744ADA-FFB8-6EE4-ED8C-E8923F8704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400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1A0C8C31-45EF-D6E1-7056-93FCED51D3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442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B9BF23FE-07F4-BBB2-789B-4C94C4C4A8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252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989C5857-CC9D-8079-CEF4-BB3B1A2CEB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21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7175D986-3B68-D87C-A541-86AB196B4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479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F4511B74-164A-C791-0E3B-9F032266E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535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F9B19E04-D09D-DEE7-B569-5C28D08403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16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937BD3AD-C356-D05A-A944-C582BC2575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1ABC07D5-E88E-1991-2A4B-8061791084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60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C57A1DCC-6CD4-9FB4-0D6C-43D6F1877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88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Smithbucklin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Shannon Knight</dc:creator>
  <cp:lastModifiedBy>Shannon Knight</cp:lastModifiedBy>
  <cp:revision>2</cp:revision>
  <dcterms:created xsi:type="dcterms:W3CDTF">2025-06-23T17:36:52Z</dcterms:created>
  <dcterms:modified xsi:type="dcterms:W3CDTF">2025-06-23T17:38:51Z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3C699171-D578-48EA-883C-A841CA197D9D</vt:lpwstr>
  </property>
  <property fmtid="{D5CDD505-2E9C-101B-9397-08002B2CF9AE}" pid="3" name="ArticulatePath">
    <vt:lpwstr>Updates_in_FVllla_Mimetics_Slides</vt:lpwstr>
  </property>
</Properties>
</file>