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58000" cy="9144000"/>
  <p:photoAlbum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AE53C-7420-8D6A-2DC8-7F248A8A5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EA512-32B2-FC53-6202-87837F460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72BA7-B297-7E46-81B0-AAA743A5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1878-7F3E-4987-BFCA-FF642DD3CED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0F5F8-EF70-8227-499D-F14A4202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55049-727B-ED2D-CB68-73ED3F12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B0C7-0B65-4300-BF97-ABC18FF5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2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191A-86A9-E836-90AE-81C91911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30132-1042-884F-F316-87F4CEB91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50F59-52B6-8BAE-2F07-1E56CA9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1878-7F3E-4987-BFCA-FF642DD3CED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99F36-8FBF-7385-1944-EB5CE645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67ED9-AED2-6654-3B6B-46C4E028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B0C7-0B65-4300-BF97-ABC18FF5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5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28D2D-5442-A3B9-DD19-F31326FC3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6FE8D-83BC-6CBB-B61D-F4CE14060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5E757-9A78-14B2-ABA6-5264B6FA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1878-7F3E-4987-BFCA-FF642DD3CED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E034C-19C7-F228-C402-DB8176CF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36407-2CC1-503A-0F3B-2CAFE61C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B0C7-0B65-4300-BF97-ABC18FF5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3A6F-0A70-A980-DEF7-0187A40C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34BBD-20A3-B7EF-D728-BAB887607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F39EF-7777-A962-36E4-2FAD9484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1878-7F3E-4987-BFCA-FF642DD3CED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2158-264B-128E-3020-8655566A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B6773-D57A-FEAC-16F0-B3C0175A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B0C7-0B65-4300-BF97-ABC18FF5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BB37-9E12-64C5-3615-97B5FD44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FB09C-1CD5-AF74-3B85-A35C2F4C0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84B8E-ABE4-53BB-78DB-BAD011BC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1878-7F3E-4987-BFCA-FF642DD3CED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DBD78-26C4-48AE-0BAC-B89E89367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C3103-9A16-B009-21CD-8755549F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B0C7-0B65-4300-BF97-ABC18FF5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4D2A-1C39-FFE6-E718-EC054CF58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FE6E5-CBB7-9151-FE05-44C0C3693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F7BCA-2034-4FB5-1505-1BAA8BC98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326B5-BE75-6C8E-8593-E7508AFB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1878-7F3E-4987-BFCA-FF642DD3CED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67587-8412-64F8-5D5D-FA9D68A6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34199-6258-EB81-CBC8-E15ECDD9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B0C7-0B65-4300-BF97-ABC18FF5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7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2A4F-6ED4-53B5-076F-F21F069C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70AC4-3B89-2928-0F3B-C962D6304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3243-9B35-323B-F766-88004427F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7744C-4304-DF82-492D-81D947596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6598EF-BB08-733B-B331-ED568383C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80E538-D5D4-DFA6-F51E-A031DE7B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1878-7F3E-4987-BFCA-FF642DD3CED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7303F-9353-87D3-7D45-FEC56E2B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6FA26-5BC7-CD11-9036-B4A10099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B0C7-0B65-4300-BF97-ABC18FF5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8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940F-FCE3-CF9B-B02B-8EBCF17A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0653BE-CA2D-4F4E-DE50-0DCDB76E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1878-7F3E-4987-BFCA-FF642DD3CED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0E5ED-2851-B6DB-CF5D-21D74B9D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583E8-E41D-E09B-1446-8EDC5D35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B0C7-0B65-4300-BF97-ABC18FF5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7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B8BE2B-68CB-859A-3D1E-DD89C8DD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1878-7F3E-4987-BFCA-FF642DD3CED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F1B38-53E2-6FB5-F924-BADF82A5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49D28-FE07-CFB0-749E-87CCB01A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B0C7-0B65-4300-BF97-ABC18FF5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9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378A-49F8-CF1B-178A-A6647AFC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5CD56-6740-9518-D223-297B56C3B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6CA63-1139-514E-F67C-14B039B71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95090-7577-282B-F1B0-B89AD20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1878-7F3E-4987-BFCA-FF642DD3CED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CC59E-4B15-8CE7-AD77-9B349853B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AF817-345F-C9AB-083A-347D2CF6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B0C7-0B65-4300-BF97-ABC18FF5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1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C1F4-BA9A-59D3-3FDD-3F84C1F6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C32CB-B0DF-EFE5-EEF1-8CC8551CB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3C789-9D57-E832-437D-4D47958B3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F1DDF-2334-2E44-76D0-7218BAE0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1878-7F3E-4987-BFCA-FF642DD3CED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E5986-66F4-EA10-6C0D-80055464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1D079-02F7-5E85-8833-A9356265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B0C7-0B65-4300-BF97-ABC18FF5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ADB19-CA42-D4E0-2D57-2C8D73CC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A257C-8FAF-46D1-2B2D-71294D8BC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14F7A-D977-E011-7D9A-0B36E67ED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531878-7F3E-4987-BFCA-FF642DD3CED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57149-2E88-C4E4-C141-68EE0C5FA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57B10-3442-B790-5FB5-25CD71BE7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DDB0C7-0B65-4300-BF97-ABC18FF5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75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D9454EF-5F55-95BF-A00D-829421C2F7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1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5B0E69C-0BF4-B5ED-543C-074F7833DD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0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63CEBB3F-B5CC-FE6C-8648-25883B1A2F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6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9C92ECC-CDA2-F3F9-73EC-EAA7A8A4D7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754925D6-AFAE-5CE7-E7E3-3130910BC1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DB38E720-2495-E358-6DA1-2C8310C114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1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5D26BD4B-7716-028F-34EC-6192D9FE6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26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78FD9B05-E5A1-4985-B9B3-954BCC1EFD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EF0350C-7B60-E17B-799E-8675BD5D61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4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B52482C8-6D22-BE33-1EF3-37AA812D5F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3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8F1971A8-05B5-1F77-D771-68BA5738C6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5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DF249473-BEB4-F63B-CDA7-13CE6FF4F4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91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CF4AE957-F6E3-DECA-5C93-7925974C9C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70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A8AA4ECD-EFA9-9416-2130-5092CCEF4D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70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67666B41-01E3-E5B6-BC99-A578080124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35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B14BA542-B65E-614F-521A-95151537E9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51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D898C836-2706-6D12-077C-0A19408D8B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72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6A003D22-71B0-6BD6-CA2C-9F1B714CB2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0219A42-261E-A4F5-B495-2C69B97BD4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12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C2E9DE85-EDAA-9A63-469F-0B96970AD4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33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ADE7A80B-85B9-8918-2C56-8CDB605AD4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93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CB120370-C55C-3E21-19B8-7B28E62426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3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4E3ED22-A321-A248-3728-0F5FAA7583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0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F872BCE0-7BCD-74EC-BA8A-E23127A1A5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92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CA70D7B-6119-9838-48E6-BDD1B22FEF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06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923649DF-45B4-ECAE-601B-EB8BE1A6F0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90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02440F1B-543A-682A-7422-F639E35009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91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417CC41E-7F47-5A03-15A6-B416188EC8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65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790A3FF7-1067-22E5-4856-CC51E41F82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11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E588585D-50F9-AD5D-F7C2-E8C1E90E4F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00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C35AE77E-266D-0584-B06D-F1F44DC5CD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84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C7C0EDD9-9D40-C40D-5E10-A45AAFD12F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91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C5178164-8F42-F59F-34E4-24C1352EE4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6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7698F0C-BFFE-3B5B-7626-172E117EA7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8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55B95A52-364D-4901-D8DC-072001E886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06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AAF1125C-0F7C-D940-D3B9-1BBBC1FD95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31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48C4A946-C633-105E-0525-501882186C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87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C3D078B9-4789-5E55-822B-FD03BF5834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34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D6A5C26B-2DC2-FD50-9DFF-4E320ACF39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604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B68CD3A3-9D69-6CE1-8FAE-5DF25D3E95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43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68759578-AACC-B48D-714F-993D91F099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639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03B7D2EC-6E6C-ECE9-11E8-B155A8870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788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196E9569-C0F2-FE35-9137-FCF454CFB2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369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C7F274E2-C769-CEDA-88FE-E9F40998FA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4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D5012EC-8927-C81B-3746-B47D86BA0C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D85CAE3-8C37-BE47-722C-2BAE2EC672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3C363C5-D2B5-A532-CEFF-94DA900210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6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7D1EB2A-A623-040D-1C7A-32DDA671B9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22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73E8BEDF-E682-3342-6EE0-49CDFC4229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094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Smithbucklin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Shannon Knight</dc:creator>
  <cp:lastModifiedBy>Shannon Knight</cp:lastModifiedBy>
  <cp:revision>1</cp:revision>
  <dcterms:created xsi:type="dcterms:W3CDTF">2025-06-23T17:16:33Z</dcterms:created>
  <dcterms:modified xsi:type="dcterms:W3CDTF">2025-06-23T17:18:09Z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52DC40C5-D016-4DEB-8854-B22EFF8E96A8</vt:lpwstr>
  </property>
  <property fmtid="{D5CDD505-2E9C-101B-9397-08002B2CF9AE}" pid="3" name="ArticulatePath">
    <vt:lpwstr>Presentation2</vt:lpwstr>
  </property>
</Properties>
</file>